
<file path=[Content_Types].xml><?xml version="1.0" encoding="utf-8"?>
<Types xmlns="http://schemas.openxmlformats.org/package/2006/content-types"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FEFECD7-6C0C-435D-962A-221EEC85F886}">
  <a:tblStyle styleId="{DFEFECD7-6C0C-435D-962A-221EEC85F88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9fa4d03001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9fa4d03001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9fa4d03001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9fa4d03001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aa300e0596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aa300e0596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a2380483e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a2380483e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287375"/>
            <a:ext cx="8520600" cy="118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6200"/>
              <a:t>Program Name</a:t>
            </a:r>
            <a:endParaRPr sz="8600"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1691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Github Repository: </a:t>
            </a:r>
            <a:endParaRPr/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0" y="3893950"/>
            <a:ext cx="9144000" cy="1031700"/>
          </a:xfrm>
          <a:prstGeom prst="rect">
            <a:avLst/>
          </a:prstGeom>
          <a:solidFill>
            <a:srgbClr val="FFF2CC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⚠ </a:t>
            </a:r>
            <a:r>
              <a:rPr lang="en"/>
              <a:t>The </a:t>
            </a:r>
            <a:r>
              <a:rPr lang="en">
                <a:highlight>
                  <a:srgbClr val="F4CCCC"/>
                </a:highlight>
              </a:rPr>
              <a:t>🕷️ debugging</a:t>
            </a:r>
            <a:r>
              <a:rPr lang="en"/>
              <a:t> and </a:t>
            </a:r>
            <a:r>
              <a:rPr lang="en">
                <a:highlight>
                  <a:schemeClr val="lt1"/>
                </a:highlight>
              </a:rPr>
              <a:t>📋t</a:t>
            </a:r>
            <a:r>
              <a:rPr lang="en">
                <a:highlight>
                  <a:srgbClr val="FFFFFF"/>
                </a:highlight>
              </a:rPr>
              <a:t>esting</a:t>
            </a:r>
            <a:r>
              <a:rPr lang="en"/>
              <a:t> slides are required to pass the assessment.</a:t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342000" y="2395013"/>
            <a:ext cx="8460000" cy="5808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595959"/>
                </a:solidFill>
              </a:rPr>
              <a:t>File to mark</a:t>
            </a:r>
            <a:r>
              <a:rPr lang="en" sz="2800">
                <a:solidFill>
                  <a:srgbClr val="595959"/>
                </a:solidFill>
              </a:rPr>
              <a:t>: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Useful Shortcuts</a:t>
            </a:r>
            <a:endParaRPr/>
          </a:p>
        </p:txBody>
      </p:sp>
      <p:sp>
        <p:nvSpPr>
          <p:cNvPr id="63" name="Google Shape;63;p14"/>
          <p:cNvSpPr txBox="1"/>
          <p:nvPr/>
        </p:nvSpPr>
        <p:spPr>
          <a:xfrm>
            <a:off x="398725" y="1089900"/>
            <a:ext cx="7549200" cy="29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&lt;win&gt;&lt;shift&gt;&lt;s&gt; - Takes a screenshot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&lt;win&gt;&lt; . &gt; - Insert emoji (windows button and full stop)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&lt;ctrl&gt;&lt;d&gt; - Duplicate a slide / text box / etc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In Pycharm</a:t>
            </a:r>
            <a:endParaRPr b="1"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&lt;ctrl&gt;&lt;/&gt; Comment / uncomment code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&lt;tab&gt; Indent code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&lt;shift&gt;&lt;tab&gt; Unindent code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9EAD3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Planning (not directly assessed)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📋 Test Plan Template &lt;&lt;DUPLICATE ME&gt;&gt;</a:t>
            </a:r>
            <a:endParaRPr/>
          </a:p>
        </p:txBody>
      </p:sp>
      <p:graphicFrame>
        <p:nvGraphicFramePr>
          <p:cNvPr id="74" name="Google Shape;74;p16"/>
          <p:cNvGraphicFramePr/>
          <p:nvPr/>
        </p:nvGraphicFramePr>
        <p:xfrm>
          <a:off x="407225" y="1114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{DFEFECD7-6C0C-435D-962A-221EEC85F886}</a:tableStyleId>
              </a:tblPr>
              <a:tblGrid>
                <a:gridCol w="3623000"/>
                <a:gridCol w="42661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/>
                        <a:t>Test Case</a:t>
                      </a:r>
                      <a:endParaRPr b="1" sz="1900"/>
                    </a:p>
                  </a:txBody>
                  <a:tcPr marT="91425" marB="91425" marR="91425" marL="91425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900"/>
                        <a:t>Expected Values</a:t>
                      </a:r>
                      <a:endParaRPr b="1" sz="1900"/>
                    </a:p>
                  </a:txBody>
                  <a:tcPr marT="91425" marB="91425" marR="91425" marL="91425">
                    <a:solidFill>
                      <a:srgbClr val="D9D9D9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4CCCC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64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2"/>
                </a:solidFill>
              </a:rPr>
              <a:t>🕷️ Debugging Slide &lt;&lt;DUPLICATE ME&gt;&gt;</a:t>
            </a:r>
            <a:endParaRPr/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531625" y="883325"/>
            <a:ext cx="8300700" cy="134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Replace this text with a brief explanation of what you did.  Remember to include screenshots of the broken and fixed code (we only need the lines that you changed). 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